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3" autoAdjust="0"/>
  </p:normalViewPr>
  <p:slideViewPr>
    <p:cSldViewPr snapToGrid="0" snapToObjects="1">
      <p:cViewPr varScale="1">
        <p:scale>
          <a:sx n="75" d="100"/>
          <a:sy n="75" d="100"/>
        </p:scale>
        <p:origin x="-90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" y="13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7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6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E0C1-B757-5C4B-9DE3-1FF635E3123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7891-47CD-A340-BDA3-9BBD643A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Speech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</a:t>
            </a:r>
          </a:p>
          <a:p>
            <a:r>
              <a:rPr lang="en-US" dirty="0" smtClean="0"/>
              <a:t>Ms. Carmack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3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47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Types of 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89138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There are many different types of nouns.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As you know, you capitalize some nouns, such as "Canada" or "Louise," and do not capitalize others, such as "badger" or "tree" (unless they appear at the beginning of a sentence). In fact, grammarians have developed a whole series of noun types, including the proper noun, the common noun, the concrete noun, the abstract noun,  the countable noun (also called the count noun), the non-countable noun (also called the mass noun), and the collective noun. You should note that a noun will belong to more than one type: it will be proper or common, abstract or concrete, and countable or non-countable or collective.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747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Noun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You always write a proper noun with a capital letter, since the noun represents the name of a </a:t>
            </a:r>
            <a:r>
              <a:rPr lang="en-US" sz="1400" dirty="0" smtClean="0"/>
              <a:t>specific </a:t>
            </a:r>
            <a:r>
              <a:rPr lang="en-US" sz="1400" dirty="0"/>
              <a:t>person, place, or thing. </a:t>
            </a:r>
          </a:p>
          <a:p>
            <a:endParaRPr lang="en-US" sz="1400" dirty="0"/>
          </a:p>
          <a:p>
            <a:r>
              <a:rPr lang="en-US" sz="1400" dirty="0"/>
              <a:t>A common noun is a noun referring to a person, place, or thing in a general sense. </a:t>
            </a:r>
          </a:p>
          <a:p>
            <a:endParaRPr lang="en-US" sz="1400" dirty="0"/>
          </a:p>
          <a:p>
            <a:r>
              <a:rPr lang="en-US" sz="1400" dirty="0"/>
              <a:t>A concrete noun is a noun which names anything (or anyone) that you can perceive through </a:t>
            </a:r>
            <a:r>
              <a:rPr lang="en-US" sz="1400" dirty="0" smtClean="0"/>
              <a:t> your </a:t>
            </a:r>
            <a:r>
              <a:rPr lang="en-US" sz="1400" dirty="0"/>
              <a:t>physical senses: touch, sight, taste, hearing, or smell. </a:t>
            </a:r>
          </a:p>
          <a:p>
            <a:endParaRPr lang="en-US" sz="1400" dirty="0"/>
          </a:p>
          <a:p>
            <a:r>
              <a:rPr lang="en-US" sz="1400" dirty="0"/>
              <a:t>An abstract noun is a noun which names anything which you can not perceive through your five </a:t>
            </a:r>
            <a:r>
              <a:rPr lang="en-US" sz="1400" dirty="0" smtClean="0"/>
              <a:t>physical </a:t>
            </a:r>
            <a:r>
              <a:rPr lang="en-US" sz="1400" dirty="0"/>
              <a:t>senses, and is the opposite of a concrete noun, such as, liberty, love or justice. </a:t>
            </a:r>
          </a:p>
          <a:p>
            <a:endParaRPr lang="en-US" sz="1400" dirty="0"/>
          </a:p>
          <a:p>
            <a:r>
              <a:rPr lang="en-US" sz="1400" dirty="0"/>
              <a:t>A countable noun (or count noun) is a noun with both a singular and a plural form, and it </a:t>
            </a:r>
            <a:r>
              <a:rPr lang="en-US" sz="1400" dirty="0" smtClean="0"/>
              <a:t>names </a:t>
            </a:r>
            <a:r>
              <a:rPr lang="en-US" sz="1400" dirty="0"/>
              <a:t>anything (or anyone) that you can count. </a:t>
            </a:r>
          </a:p>
          <a:p>
            <a:endParaRPr lang="en-US" sz="1400" dirty="0"/>
          </a:p>
          <a:p>
            <a:r>
              <a:rPr lang="en-US" sz="1400" dirty="0"/>
              <a:t>A non-countable noun (or mass noun) is a noun which does not have a plural form, and which </a:t>
            </a:r>
            <a:r>
              <a:rPr lang="en-US" sz="1400" dirty="0" smtClean="0"/>
              <a:t>refers </a:t>
            </a:r>
            <a:r>
              <a:rPr lang="en-US" sz="1400" dirty="0"/>
              <a:t>to something that you could (or would) not usually count, such as, oxygen, furniture or </a:t>
            </a:r>
            <a:r>
              <a:rPr lang="en-US" sz="1400" dirty="0" smtClean="0"/>
              <a:t>gravel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dirty="0"/>
              <a:t>A collective noun is a noun naming a group of </a:t>
            </a:r>
            <a:r>
              <a:rPr lang="en-US" sz="1400" dirty="0" smtClean="0"/>
              <a:t>thing  A </a:t>
            </a:r>
            <a:r>
              <a:rPr lang="en-US" sz="1400" dirty="0"/>
              <a:t>collective noun is a noun naming a group of things, animals, or persons, such as, flock, jury</a:t>
            </a:r>
            <a:r>
              <a:rPr lang="en-US" sz="1400" dirty="0" smtClean="0"/>
              <a:t>, class or committee.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335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Interjections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added to a </a:t>
            </a:r>
            <a:r>
              <a:rPr lang="en-US" dirty="0" smtClean="0"/>
              <a:t>sentence to </a:t>
            </a:r>
            <a:r>
              <a:rPr lang="en-US" dirty="0"/>
              <a:t>convey emotion. It is not grammatically related to any other part of the sentence. You usually follow an interjection with an </a:t>
            </a:r>
            <a:r>
              <a:rPr lang="en-US" dirty="0" smtClean="0"/>
              <a:t>exclamation mark.</a:t>
            </a:r>
          </a:p>
          <a:p>
            <a:endParaRPr lang="en-US" dirty="0" smtClean="0"/>
          </a:p>
          <a:p>
            <a:r>
              <a:rPr lang="en-US" dirty="0" smtClean="0"/>
              <a:t>Interjections are </a:t>
            </a:r>
            <a:r>
              <a:rPr lang="en-US" dirty="0"/>
              <a:t>uncommon in formal academic prose, except in direct quotations. </a:t>
            </a:r>
            <a:r>
              <a:rPr lang="en-US" dirty="0" smtClean="0"/>
              <a:t>Examples include </a:t>
            </a:r>
            <a:r>
              <a:rPr lang="en-US" i="1" dirty="0" smtClean="0"/>
              <a:t>Ouch! Oh No! Hey!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273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Prepositions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Preposition</a:t>
            </a:r>
            <a:r>
              <a:rPr lang="en-US" dirty="0" smtClean="0"/>
              <a:t>: links nouns, pronouns and phrases to other words in a sentence. Some common prepositions are: </a:t>
            </a:r>
          </a:p>
          <a:p>
            <a:pPr marL="0" indent="0" algn="ctr">
              <a:buNone/>
            </a:pPr>
            <a:r>
              <a:rPr lang="en-US" i="1" dirty="0" smtClean="0"/>
              <a:t>at, under, over, of, to, in, out, beneath, beyond, for, among, after, before, within, down, up, during, without, with, outside, inside, beside, between, by, on, out, from, until, toward, throughout, across, above, about, around.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716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Conjunctions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You can use a conjunction to link words, phrases, and clauses. </a:t>
            </a:r>
          </a:p>
          <a:p>
            <a:endParaRPr lang="en-US" dirty="0" smtClean="0"/>
          </a:p>
          <a:p>
            <a:r>
              <a:rPr lang="en-US" dirty="0" smtClean="0"/>
              <a:t>You use a coordinating conjunction (and, but, or, nor, for, so, yet) to join individual words, phrases, and independent clauses. </a:t>
            </a:r>
          </a:p>
          <a:p>
            <a:endParaRPr lang="en-US" dirty="0" smtClean="0"/>
          </a:p>
          <a:p>
            <a:r>
              <a:rPr lang="en-US" dirty="0" smtClean="0"/>
              <a:t>A subordinating conjunction introduces a dependent clause and indicates the nature of the relationship among the independent clause(s) and the dependent clause(s). </a:t>
            </a:r>
          </a:p>
          <a:p>
            <a:endParaRPr lang="en-US" dirty="0"/>
          </a:p>
          <a:p>
            <a:r>
              <a:rPr lang="en-US" dirty="0" smtClean="0"/>
              <a:t>The most common subordinating conjunctions are: </a:t>
            </a:r>
            <a:r>
              <a:rPr lang="en-US" i="1" dirty="0" smtClean="0"/>
              <a:t>after, although, as, because, before, how, if, once, since, than, that, though, until, when, where, whether, and while. </a:t>
            </a:r>
          </a:p>
          <a:p>
            <a:endParaRPr lang="en-US" dirty="0" smtClean="0"/>
          </a:p>
          <a:p>
            <a:r>
              <a:rPr lang="en-US" dirty="0" smtClean="0"/>
              <a:t>Correlative conjunctions always appear in pairs -- you use them to link equivalent sentence elements. The most common correlative conjunctions are: </a:t>
            </a:r>
            <a:r>
              <a:rPr lang="en-US" i="1" dirty="0" smtClean="0"/>
              <a:t>both...and, either...or, neither...nor, not only...but also, so...as, and whether...or.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175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adverb can modify a verb, an adjective, another adverb, a phrase, or a clause. </a:t>
            </a:r>
          </a:p>
          <a:p>
            <a:r>
              <a:rPr lang="en-US" dirty="0" smtClean="0"/>
              <a:t>An adverb indicates manner, time, place, cause, or degree and answers questions such as </a:t>
            </a:r>
            <a:r>
              <a:rPr lang="en-US" i="1" dirty="0" smtClean="0"/>
              <a:t>"how," "when,” "where," "how much.”</a:t>
            </a:r>
          </a:p>
          <a:p>
            <a:r>
              <a:rPr lang="en-US" dirty="0" smtClean="0"/>
              <a:t>Examples include lovely, friendly, quickly, </a:t>
            </a:r>
            <a:r>
              <a:rPr lang="en-US" i="1" dirty="0" smtClean="0"/>
              <a:t>quite</a:t>
            </a:r>
            <a:r>
              <a:rPr lang="en-US" dirty="0" smtClean="0"/>
              <a:t> slowly.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7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adjective modifies a noun or a pronoun by describing, identifying, or quantifying words. </a:t>
            </a:r>
          </a:p>
          <a:p>
            <a:endParaRPr lang="en-US" dirty="0" smtClean="0"/>
          </a:p>
          <a:p>
            <a:r>
              <a:rPr lang="en-US" dirty="0" smtClean="0"/>
              <a:t>An adjective usually precedes the noun or the pronoun which it modifies.</a:t>
            </a:r>
          </a:p>
          <a:p>
            <a:endParaRPr lang="en-US" dirty="0"/>
          </a:p>
          <a:p>
            <a:r>
              <a:rPr lang="en-US" dirty="0" smtClean="0"/>
              <a:t>Examples include pink, thin, young, fast.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8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pronoun can replace a noun or another pronoun. </a:t>
            </a:r>
          </a:p>
          <a:p>
            <a:endParaRPr lang="en-US" dirty="0" smtClean="0"/>
          </a:p>
          <a:p>
            <a:r>
              <a:rPr lang="en-US" dirty="0" smtClean="0"/>
              <a:t>You use pronouns like "he," "which,” "none," and "you" to make your sentences less cumbersome and less repetitive.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verb or compound verb asserts something about the subject of the sentence and express actions, events, or states of being. </a:t>
            </a:r>
          </a:p>
          <a:p>
            <a:endParaRPr lang="en-US" dirty="0"/>
          </a:p>
          <a:p>
            <a:r>
              <a:rPr lang="en-US" dirty="0" smtClean="0"/>
              <a:t>The verb or compound verb is the critical element of the predicate of a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0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construct a compound verb out of a helping verb and another verb. </a:t>
            </a:r>
          </a:p>
          <a:p>
            <a:endParaRPr lang="en-US" dirty="0" smtClean="0"/>
          </a:p>
          <a:p>
            <a:r>
              <a:rPr lang="en-US" dirty="0" smtClean="0"/>
              <a:t>The most common helping verbs are: </a:t>
            </a:r>
            <a:r>
              <a:rPr lang="en-US" i="1" dirty="0" smtClean="0"/>
              <a:t>have, had, were, is, are, been, will, would, could, should, may, might, do, and does.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426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noun is a word used to name a person, animal, place, thing, and abstract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cision Making as a Consumer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Decision Making as a Consumer.thmx</Template>
  <TotalTime>365</TotalTime>
  <Words>982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Decision Making as a Consumer</vt:lpstr>
      <vt:lpstr>Parts of Speech Review</vt:lpstr>
      <vt:lpstr>Prepositions</vt:lpstr>
      <vt:lpstr>Conjunctions</vt:lpstr>
      <vt:lpstr>Adverbs</vt:lpstr>
      <vt:lpstr>Adjectives</vt:lpstr>
      <vt:lpstr>Pronouns</vt:lpstr>
      <vt:lpstr>Verbs</vt:lpstr>
      <vt:lpstr>Helping Verbs</vt:lpstr>
      <vt:lpstr>Nouns</vt:lpstr>
      <vt:lpstr>  Types of Nouns</vt:lpstr>
      <vt:lpstr>Noun Types</vt:lpstr>
      <vt:lpstr>Interjections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 Review</dc:title>
  <dc:creator>acarmack</dc:creator>
  <cp:lastModifiedBy>acarmack</cp:lastModifiedBy>
  <cp:revision>8</cp:revision>
  <dcterms:created xsi:type="dcterms:W3CDTF">2013-09-05T01:13:15Z</dcterms:created>
  <dcterms:modified xsi:type="dcterms:W3CDTF">2013-09-05T17:50:47Z</dcterms:modified>
</cp:coreProperties>
</file>