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5" r:id="rId4"/>
    <p:sldId id="257" r:id="rId5"/>
    <p:sldId id="267" r:id="rId6"/>
    <p:sldId id="271" r:id="rId7"/>
    <p:sldId id="273" r:id="rId8"/>
    <p:sldId id="258" r:id="rId9"/>
    <p:sldId id="260" r:id="rId10"/>
    <p:sldId id="274" r:id="rId11"/>
    <p:sldId id="275" r:id="rId12"/>
    <p:sldId id="261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12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t>5/8/14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t>5/8/14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5/8/14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5/8/14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5/8/14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5/8/14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5/8/14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5/8/14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5/8/14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ctangle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5/8/14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5/8/14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5/8/14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Rectangle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en-US"/>
              <a:pPr/>
              <a:t>5/8/14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6: Self-Identity Presentation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9</a:t>
            </a:r>
          </a:p>
          <a:p>
            <a:r>
              <a:rPr lang="en-US" dirty="0" smtClean="0"/>
              <a:t>Ms. Carmack</a:t>
            </a:r>
          </a:p>
          <a:p>
            <a:r>
              <a:rPr lang="en-US" dirty="0" smtClean="0"/>
              <a:t>Bethel High 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Connection to Literature #3 </a:t>
            </a:r>
            <a:br>
              <a:rPr lang="en-US" dirty="0" smtClean="0"/>
            </a:br>
            <a:r>
              <a:rPr lang="en-US" i="1" dirty="0" smtClean="0"/>
              <a:t>Night </a:t>
            </a:r>
            <a:r>
              <a:rPr lang="en-US" dirty="0" smtClean="0"/>
              <a:t>by </a:t>
            </a:r>
            <a:r>
              <a:rPr lang="en-US" dirty="0"/>
              <a:t>Elie Wiesel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4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Future...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Attend graduate school</a:t>
            </a:r>
          </a:p>
          <a:p>
            <a:r>
              <a:rPr lang="en-US" dirty="0" smtClean="0"/>
              <a:t>Have a family</a:t>
            </a:r>
          </a:p>
          <a:p>
            <a:r>
              <a:rPr lang="en-US" dirty="0" smtClean="0"/>
              <a:t>Continue to travel </a:t>
            </a:r>
          </a:p>
          <a:p>
            <a:r>
              <a:rPr lang="en-US" dirty="0" smtClean="0"/>
              <a:t>Continue to teach</a:t>
            </a:r>
          </a:p>
          <a:p>
            <a:r>
              <a:rPr lang="en-US" dirty="0" smtClean="0"/>
              <a:t>Maybe write a novel</a:t>
            </a:r>
          </a:p>
          <a:p>
            <a:r>
              <a:rPr lang="en-US" dirty="0" smtClean="0"/>
              <a:t>Someday move back to Ann Arbor </a:t>
            </a:r>
            <a:endParaRPr lang="en-US" dirty="0"/>
          </a:p>
        </p:txBody>
      </p:sp>
      <p:pic>
        <p:nvPicPr>
          <p:cNvPr id="5" name="Content Placeholder 4" descr="image1_5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0" r="8430"/>
          <a:stretch>
            <a:fillRect/>
          </a:stretch>
        </p:blipFill>
        <p:spPr>
          <a:xfrm>
            <a:off x="6092279" y="1175275"/>
            <a:ext cx="5135647" cy="46323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228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Bibliography/Work Cited Page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4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Ms. Allison Maureen Carmack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Allison Maureen is an Irish name.  </a:t>
            </a:r>
            <a:endParaRPr lang="en-US" sz="2400" dirty="0" smtClean="0"/>
          </a:p>
          <a:p>
            <a:r>
              <a:rPr lang="en-US" sz="2400" dirty="0" smtClean="0"/>
              <a:t>Parents like both names, but my dad really wanted to name me Maureen. </a:t>
            </a:r>
            <a:endParaRPr lang="en-US" sz="2400" dirty="0" smtClean="0"/>
          </a:p>
          <a:p>
            <a:r>
              <a:rPr lang="en-US" sz="2400" dirty="0" smtClean="0"/>
              <a:t>My last name comes from the Irish last name “McCormick”</a:t>
            </a:r>
            <a:endParaRPr lang="en-US" sz="2400" dirty="0"/>
          </a:p>
        </p:txBody>
      </p:sp>
      <p:pic>
        <p:nvPicPr>
          <p:cNvPr id="3" name="Content Placeholder 2" descr="2291223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38" b="16138"/>
          <a:stretch>
            <a:fillRect/>
          </a:stretch>
        </p:blipFill>
        <p:spPr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Precious Belongings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3" name="Content Placeholder 12" descr="organize_jewelry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2" r="18782"/>
          <a:stretch>
            <a:fillRect/>
          </a:stretch>
        </p:blipFill>
        <p:spPr>
          <a:xfrm>
            <a:off x="1082675" y="1922463"/>
            <a:ext cx="4572000" cy="41227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Content Placeholder 11" descr="06_17_2013_book-smell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20" r="13020"/>
          <a:stretch>
            <a:fillRect/>
          </a:stretch>
        </p:blipFill>
        <p:spPr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Self-Identity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Teacher</a:t>
            </a:r>
            <a:endParaRPr lang="en-US" dirty="0" smtClean="0"/>
          </a:p>
          <a:p>
            <a:r>
              <a:rPr lang="en-US" dirty="0" smtClean="0"/>
              <a:t>Sister</a:t>
            </a:r>
          </a:p>
          <a:p>
            <a:r>
              <a:rPr lang="en-US" dirty="0" smtClean="0"/>
              <a:t>Daughter</a:t>
            </a:r>
          </a:p>
          <a:p>
            <a:r>
              <a:rPr lang="en-US" dirty="0" smtClean="0"/>
              <a:t>Friend</a:t>
            </a:r>
          </a:p>
          <a:p>
            <a:r>
              <a:rPr lang="en-US" dirty="0" smtClean="0"/>
              <a:t>Middle Class</a:t>
            </a:r>
          </a:p>
          <a:p>
            <a:r>
              <a:rPr lang="en-US" dirty="0" smtClean="0"/>
              <a:t>Traveler</a:t>
            </a:r>
          </a:p>
          <a:p>
            <a:r>
              <a:rPr lang="en-US" dirty="0" smtClean="0"/>
              <a:t>Born and raised in Ann Arbor, Michigan</a:t>
            </a:r>
          </a:p>
          <a:p>
            <a:r>
              <a:rPr lang="en-US" dirty="0" smtClean="0"/>
              <a:t>White/Caucasian</a:t>
            </a:r>
          </a:p>
          <a:p>
            <a:r>
              <a:rPr lang="en-US" dirty="0" smtClean="0"/>
              <a:t>Student</a:t>
            </a:r>
          </a:p>
          <a:p>
            <a:r>
              <a:rPr lang="en-US" dirty="0" smtClean="0"/>
              <a:t>Speak English and French</a:t>
            </a:r>
            <a:endParaRPr lang="en-US" dirty="0"/>
          </a:p>
        </p:txBody>
      </p:sp>
      <p:pic>
        <p:nvPicPr>
          <p:cNvPr id="7" name="Content Placeholder 6" descr="benefits-teachers-large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38" r="9538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Family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My Dad’s Side [Carmack]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My Mom’s Side [Doty]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45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Family Member’s Self-Identity:</a:t>
            </a:r>
            <a:br>
              <a:rPr lang="en-US" dirty="0" smtClean="0"/>
            </a:br>
            <a:r>
              <a:rPr lang="en-US" dirty="0" smtClean="0"/>
              <a:t>Melanie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younger  sister</a:t>
            </a:r>
          </a:p>
          <a:p>
            <a:r>
              <a:rPr lang="en-US" dirty="0" smtClean="0"/>
              <a:t>Lives in San Francisco</a:t>
            </a:r>
          </a:p>
          <a:p>
            <a:r>
              <a:rPr lang="en-US" dirty="0" smtClean="0"/>
              <a:t>Married </a:t>
            </a:r>
          </a:p>
          <a:p>
            <a:r>
              <a:rPr lang="en-US" dirty="0" smtClean="0"/>
              <a:t>Works for Tesla</a:t>
            </a:r>
          </a:p>
          <a:p>
            <a:r>
              <a:rPr lang="en-US" dirty="0" smtClean="0"/>
              <a:t>Business Student</a:t>
            </a:r>
          </a:p>
          <a:p>
            <a:r>
              <a:rPr lang="en-US" dirty="0" smtClean="0"/>
              <a:t>Cancer survivor</a:t>
            </a:r>
          </a:p>
          <a:p>
            <a:r>
              <a:rPr lang="en-US" dirty="0" smtClean="0"/>
              <a:t>Cat lover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12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Connections....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dirty="0" smtClean="0"/>
              <a:t> </a:t>
            </a:r>
            <a:r>
              <a:rPr lang="en-US" sz="2800" dirty="0" smtClean="0"/>
              <a:t>To Literature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386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Connection to Literature #1</a:t>
            </a:r>
            <a:br>
              <a:rPr lang="en-US" dirty="0" smtClean="0"/>
            </a:br>
            <a:r>
              <a:rPr lang="en-US" dirty="0" smtClean="0"/>
              <a:t>“Legal Alien” by Pat Mora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86250" y="1901952"/>
            <a:ext cx="4572000" cy="4123944"/>
          </a:xfrm>
        </p:spPr>
        <p:txBody>
          <a:bodyPr/>
          <a:lstStyle/>
          <a:p>
            <a:r>
              <a:rPr lang="en-US" dirty="0" smtClean="0"/>
              <a:t>“Sliding back and forth/between the fringes of both worlds/by smiling/by masking the discomfort/of being pre-judged/Bi-laterally” (Mora 473).</a:t>
            </a:r>
          </a:p>
          <a:p>
            <a:endParaRPr lang="en-US" dirty="0"/>
          </a:p>
          <a:p>
            <a:r>
              <a:rPr lang="en-US" dirty="0" smtClean="0"/>
              <a:t>I relate to this poem because I have a degree in French, and I am able to communicate in two languages. Like the speaker, I am sometimes caught between two worlds. </a:t>
            </a:r>
            <a:endParaRPr lang="en-US" dirty="0"/>
          </a:p>
        </p:txBody>
      </p:sp>
      <p:pic>
        <p:nvPicPr>
          <p:cNvPr id="9" name="Content Placeholder 8" descr="bilingual-education.jp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" t="-1" r="-738" b="2174"/>
          <a:stretch/>
        </p:blipFill>
        <p:spPr>
          <a:xfrm>
            <a:off x="5556476" y="2179644"/>
            <a:ext cx="6231192" cy="355478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94187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Connection to Literature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4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S102900997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TS102900997.potx</Template>
  <TotalTime>0</TotalTime>
  <Words>249</Words>
  <Application>Microsoft Macintosh PowerPoint</Application>
  <PresentationFormat>Custom</PresentationFormat>
  <Paragraphs>48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TS102900997</vt:lpstr>
      <vt:lpstr>Unit 6: Self-Identity Presentation</vt:lpstr>
      <vt:lpstr>Ms. Allison Maureen Carmack</vt:lpstr>
      <vt:lpstr>My Precious Belongings  </vt:lpstr>
      <vt:lpstr>My Self-Identity</vt:lpstr>
      <vt:lpstr>Family History</vt:lpstr>
      <vt:lpstr>Family Member’s Self-Identity: Melanie</vt:lpstr>
      <vt:lpstr>Making Connections....</vt:lpstr>
      <vt:lpstr>Connection to Literature #1 “Legal Alien” by Pat Mora</vt:lpstr>
      <vt:lpstr>Connection to Literature #2</vt:lpstr>
      <vt:lpstr>Connection to Literature #3  Night by Elie Wiesel </vt:lpstr>
      <vt:lpstr>My Future...</vt:lpstr>
      <vt:lpstr>Bibliography/Work Cited Page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2014-05-09T17:24:44Z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